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«Мы за чистые легкие!»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профилактика употребления табачных изделий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МБОУ г. </a:t>
            </a:r>
            <a:r>
              <a:rPr lang="ru-RU" b="1" smtClean="0"/>
              <a:t>Иркутска СОШ № 22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фильма </a:t>
            </a:r>
            <a:br>
              <a:rPr lang="ru-RU" dirty="0" smtClean="0"/>
            </a:br>
            <a:r>
              <a:rPr lang="ru-RU" dirty="0" smtClean="0"/>
              <a:t>«Секреты манипуляции»</a:t>
            </a:r>
            <a:endParaRPr lang="ru-RU" dirty="0"/>
          </a:p>
        </p:txBody>
      </p:sp>
      <p:pic>
        <p:nvPicPr>
          <p:cNvPr id="3074" name="Picture 2" descr="C:\Users\ЗамВР\Desktop\Отчеты\просмотр фильма Секреты манипуля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" y="1600200"/>
            <a:ext cx="8118146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 </a:t>
            </a:r>
            <a:br>
              <a:rPr lang="ru-RU" dirty="0" smtClean="0"/>
            </a:br>
            <a:r>
              <a:rPr lang="ru-RU" dirty="0" smtClean="0"/>
              <a:t>«Здоровье или вред?»</a:t>
            </a:r>
            <a:endParaRPr lang="ru-RU" dirty="0"/>
          </a:p>
        </p:txBody>
      </p:sp>
      <p:pic>
        <p:nvPicPr>
          <p:cNvPr id="4098" name="Picture 2" descr="C:\Users\ЗамВР\Desktop\Отчеты\классный час Мои права и обязан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923"/>
            <a:ext cx="8229600" cy="40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квест-игра </a:t>
            </a:r>
            <a:br>
              <a:rPr lang="ru-RU" dirty="0" smtClean="0"/>
            </a:br>
            <a:r>
              <a:rPr lang="ru-RU" dirty="0" smtClean="0"/>
              <a:t>«Территория здоровья»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77375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амВР\Desktop\Отчеты\квест Территория здоров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плакатов в общежитии </a:t>
            </a:r>
            <a:br>
              <a:rPr lang="ru-RU" dirty="0" smtClean="0"/>
            </a:br>
            <a:r>
              <a:rPr lang="ru-RU" dirty="0" smtClean="0"/>
              <a:t>«Мы за чистые легкие»</a:t>
            </a:r>
            <a:endParaRPr lang="ru-RU" dirty="0"/>
          </a:p>
        </p:txBody>
      </p:sp>
      <p:pic>
        <p:nvPicPr>
          <p:cNvPr id="1026" name="Picture 2" descr="C:\Users\ЗамВР\Desktop\Отчеты\мы за здоровый образ жизни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00200"/>
            <a:ext cx="8424937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Мини-сочинения </a:t>
            </a:r>
            <a:br>
              <a:rPr lang="ru-RU" dirty="0" smtClean="0"/>
            </a:br>
            <a:r>
              <a:rPr lang="ru-RU" dirty="0" smtClean="0"/>
              <a:t>«Что такое здоровый образ жизни»</a:t>
            </a:r>
            <a:endParaRPr lang="ru-RU" dirty="0"/>
          </a:p>
        </p:txBody>
      </p:sp>
      <p:pic>
        <p:nvPicPr>
          <p:cNvPr id="5122" name="Picture 2" descr="C:\Users\ЗамВР\Desktop\Отчеты\мы за чистые легк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40960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также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Классные часы «Курить — здоровью вредить?!»</a:t>
            </a:r>
          </a:p>
          <a:p>
            <a:endParaRPr lang="ru-RU" b="1" dirty="0" smtClean="0"/>
          </a:p>
          <a:p>
            <a:r>
              <a:rPr lang="ru-RU" b="1" dirty="0" smtClean="0"/>
              <a:t>Круглый стол «Спорт и продуктивное общение – успеха привлечение!»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49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«Мы за чистые легкие!»  </vt:lpstr>
      <vt:lpstr>Просмотр фильма  «Секреты манипуляции»</vt:lpstr>
      <vt:lpstr>Классный час  «Здоровье или вред?»</vt:lpstr>
      <vt:lpstr>квест-игра  «Территория здоровья»</vt:lpstr>
      <vt:lpstr>Конкурс плакатов в общежитии  «Мы за чистые легкие»</vt:lpstr>
      <vt:lpstr>Мини-сочинения  «Что такое здоровый образ жизни»</vt:lpstr>
      <vt:lpstr>А также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ЗамВР</dc:creator>
  <cp:lastModifiedBy>ЗамВР</cp:lastModifiedBy>
  <cp:revision>6</cp:revision>
  <dcterms:modified xsi:type="dcterms:W3CDTF">2021-11-29T08:14:00Z</dcterms:modified>
</cp:coreProperties>
</file>